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007577403" r:id="rId2"/>
    <p:sldId id="2007577386" r:id="rId3"/>
    <p:sldId id="2007577404" r:id="rId4"/>
    <p:sldId id="2007577405" r:id="rId5"/>
    <p:sldId id="2007577383" r:id="rId6"/>
    <p:sldId id="2007577387" r:id="rId7"/>
    <p:sldId id="2007577388" r:id="rId8"/>
    <p:sldId id="2007577384" r:id="rId9"/>
    <p:sldId id="2007577389" r:id="rId10"/>
    <p:sldId id="2007577390" r:id="rId11"/>
    <p:sldId id="2007577391" r:id="rId12"/>
    <p:sldId id="2007577392" r:id="rId13"/>
    <p:sldId id="2007577393" r:id="rId14"/>
    <p:sldId id="2007577394" r:id="rId15"/>
    <p:sldId id="2007577395" r:id="rId16"/>
    <p:sldId id="2007577396" r:id="rId17"/>
    <p:sldId id="2007577397" r:id="rId18"/>
    <p:sldId id="2007577398" r:id="rId19"/>
    <p:sldId id="2007577399" r:id="rId20"/>
    <p:sldId id="2007577400" r:id="rId21"/>
    <p:sldId id="2007577401" r:id="rId22"/>
    <p:sldId id="2007577402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FC6"/>
    <a:srgbClr val="37C1B3"/>
    <a:srgbClr val="269ABE"/>
    <a:srgbClr val="1775C8"/>
    <a:srgbClr val="BAEFE2"/>
    <a:srgbClr val="F0FCF9"/>
    <a:srgbClr val="0070C0"/>
    <a:srgbClr val="9C2B6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255B1-1B23-4B24-B190-C2EE529FA587}" v="168" dt="2024-07-05T06:01:28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86" y="16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33FD544-D2C8-4043-BC98-E4B6EE8CE392}" type="datetimeFigureOut">
              <a:rPr lang="zh-CN" altLang="en-US" smtClean="0"/>
              <a:pPr/>
              <a:t>2024/7/7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E89BDE-33F0-4D8F-BA32-89A32FF4455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797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426F2-0A48-4F4A-9B23-C05AE292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4239CE-E8D7-42E8-A48B-7856E103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FEE97-0DFF-4A3C-8840-B26D0705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CC780-54CD-48DA-927D-84F43390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B8228-1923-46B5-8F53-AFCFE1E7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3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C75C-C361-48E6-A55E-8FDBB94D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5090E-F6D3-4E80-AADF-A1601B18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FE55C-C243-480E-B098-7ED84FAC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4FEC2-BE5F-4393-878E-75F26836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21D05-77BF-4584-9E2A-1004CE19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017318-E7C0-4328-9DCA-9403F4488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209D4-DB92-4EBD-8663-0FD32B76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F420B-7C25-4F1E-BFEA-C179AE71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F80D6-B5BF-4E6F-BCAC-5AC13C3D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61EBE-D9B9-4610-AF54-B09B8D5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3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698A2-520C-4363-9711-ED81292E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9FC5A-0380-4D44-B4CF-BC8D402E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B47F6-1422-406A-8D4B-CCA5E21E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B317B-493A-408C-BBC3-30D5B4D5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EB00E-4CD0-4D75-9A3E-03B6DCAC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4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CDC6F-9B45-4FA3-B5B0-2C6DAA3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ADC32-88BF-47AB-BA66-0B8B846A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D5AF2-187E-4D4D-8D78-6B9D2B6F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E7E22-4ED8-45F3-8F3E-F17142BA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AF30E-8FFA-4C77-90AC-73DFFEEE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E5AC5-743C-449D-8492-A3402C77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4AD2F-533E-4D12-AC18-C043E292C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47D909-74F1-4B78-9C55-55D7D6002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54D87F-1719-4AEF-975F-C3C52CC3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4B9D91-1E67-48E9-A147-2C9AC6B8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C4E23-5084-43AB-8037-8B5EDA6F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12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5D22B-E9C2-4B64-AF74-F750D10B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42606A-F81A-424B-8886-A0EE4BA3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51F861-540E-4F90-AD21-2D9C5D480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830F10-8B53-4C05-93D1-46A3139E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DFA279-47FC-4746-BFC0-601BF6DC7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578D7C-F3A3-4328-AC64-3D2FA4A9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D9575B-7180-4FC4-A030-F893B963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8F0E43-5656-4039-9D65-3A0FE569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3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EC8A7-0CC9-45A3-B271-3D24AD4F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A661F-66C1-4146-9771-57E6DCD5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B3F404-C7EC-4284-A53F-54285C34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5B16E8-5EB1-495A-9089-212A794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1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08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FA933-D5B7-4F3D-993D-18709632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0BB7A-528A-4B35-92BC-A882D328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1A1775-28CE-49F7-9809-FC6109F8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0535F8-184D-44C0-BEC0-44681BD7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3447C-75C0-4F99-A7F4-55F7B5CF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42FD6-6207-4D5C-B730-68C3A6D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01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7976D-A99D-45A6-9AA5-F7A44655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8E4F06-BE2A-466E-97B7-5840BA4FA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5C9924-8458-4F96-B04C-64773193C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25ECE-F437-4ACA-8E36-BA32F303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DED52-523F-4F89-96B9-E9EDD218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4852C5-1F45-4030-91DC-1CE180F2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3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B81FD2-55F1-4E78-99D3-990C4514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AEEB84-40A3-442C-9E5A-500E98D2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51191-264A-4DB9-B0B4-3B4376DE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  <a:pPr/>
              <a:t>2024/7/7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0E55F-5267-4743-A356-55F01489F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411C0-E966-4ECA-9201-827F30EBF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12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1B2C09-4CAD-2E31-9922-87D3313D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7AA9E9-68E4-0107-8099-ABA14CE2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FD3593-435E-1C1C-BFDE-FB1C9C7E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4E49F8-3C7E-073F-E20A-762F6287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7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7A4306-3735-012D-5B12-AAF513B6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2628"/>
            <a:ext cx="12187328" cy="68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7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EAA854-A2EC-64CD-4342-F8EE1A97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5575A4-9702-ACFE-081C-9E3A9703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2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B33D25-0890-E821-0B1C-DFCFD08D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8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DF381F-1214-3A71-9AAF-1C8BAAE8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4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8F7F58-97A6-4093-4B5E-07FA88FB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6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0FCA47-D371-89A9-54F0-DA00D43E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287081-CAB0-8381-050C-90DA348E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EFE584-CB46-F1CC-558B-919E55217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4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BEAC21-EE98-96AD-D6EF-28184DB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2A6C36-46A2-2798-76AA-E3F77151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0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50D2D3-12B2-4B61-F8FC-45CD8BA3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9AF83A-D3B7-1626-6243-12D4743E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E836541-98DF-735C-633F-43ABE627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74" y="0"/>
            <a:ext cx="12301174" cy="69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83621-6DF1-65D7-441A-E8D971E6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2D3F2B-7298-7E9D-6866-D78B2151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8E3E08-71CD-BAD8-0B43-6D229473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20066E-0163-92F0-8069-6B99B477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2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0</Words>
  <Application>Microsoft Office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苗苗 张</dc:creator>
  <cp:lastModifiedBy>佳妮 王</cp:lastModifiedBy>
  <cp:revision>42</cp:revision>
  <dcterms:created xsi:type="dcterms:W3CDTF">2020-05-14T08:06:09Z</dcterms:created>
  <dcterms:modified xsi:type="dcterms:W3CDTF">2024-07-07T07:27:53Z</dcterms:modified>
  <cp:contentStatus/>
</cp:coreProperties>
</file>